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0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F24C-D58A-04CA-9906-0C4A8C799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8D320-A41C-FF31-ACA6-71B5FF4E27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8D08D-A791-26AF-3D03-9E5C8D7A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2DF83-CCB2-F910-3FEC-172FF4CF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22CE0-83CD-14DB-B292-A7790A14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89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5F82-E626-D992-07FD-66629874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572F1-B9BB-1C4D-76FD-A5FC41102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90CA9-BA76-0845-DB7E-97AC7E7C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86DF7-A110-4A00-A3A1-93A3A3E00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0C0B2-88C2-F97C-47F0-FAF4941D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81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0CB193-0097-54EB-6ED9-798263085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AECEBA-04F4-C61D-A1E7-3FB46F983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950D3-94B3-9A7E-F13E-D563890D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74723-2AE9-AFEC-768D-C203FD6C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2AC5D-2EE8-73BE-5329-AFFE3374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90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800E-B2B6-63EF-A6A9-AE392F62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A038F-6F93-124C-75A5-00769830E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CA282-83F0-896B-448A-27EDE4662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54609-D303-BC9C-E3FA-DE0B93669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BBFA0-947A-20A1-858C-D2159462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9954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66EF8-154D-7A17-883B-70A0C06A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C5523-2A7E-2A22-F4E4-1309478CE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1EDC5-4E90-5AB0-4C76-7F3F67BD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7CC1-527B-90C8-B657-E6E8881E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5AAC8-9C44-4C39-84AD-F205A9BB5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88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352EA-F53F-25DE-F1BB-3CAC23C89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8D32-2C11-6208-EE41-17FCF4ED6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05505-23BC-E701-7367-C620056C7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19CD7-2647-D175-676A-E1625422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39750-C087-30F5-08E1-4507A74C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1FE68-76F1-C68E-F9F7-5DC268AF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94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D593-6317-30EE-9B6E-8563EB63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E89AC-B269-5932-DF1D-083F6A16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A7FB1-7BB3-6186-19D8-7127AB18E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DC685-78F9-6A23-602E-5BAEF61F4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63104-9E35-E7CD-6365-46D3F21E8B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C3F5F-9E87-6CD1-1EC4-607DC4C51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8D6C55-7CB4-B383-0B42-A17018C2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CD5889-FC4E-7C37-D390-6F124EDA4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719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A76A-52D9-8534-93FC-49D22920E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0ADF1-0390-9442-EFB2-56DF6DEC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17D74A-DE75-D7F4-880B-47C3BCC1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85BDD-AC05-81DA-DADD-82EB7EBA4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221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6327D4-5304-356F-7C7E-B89BBD753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E87FF-A60C-72FE-CAAE-5B5ED164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EBC3E-9CDF-A0F8-2273-602768AC7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496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6265-A015-FDD1-B970-A8EA36BD5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2B71E-3596-E500-F1B2-D535C460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91315-4833-F1C1-CBBC-C0C8CE6C0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91C73-F2E7-FE3E-F139-62F49F52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6924BB-BC40-8CBE-4621-CD35EE69F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6F146-85D8-3E4C-9208-BAA9D38C9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73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2D49-8264-931A-5171-B5AEC058D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98910-3D93-5782-768D-E6CCFF13E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92751-12C0-2B04-19E4-C5E03148E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5B68F-954B-30AA-A05B-C41A4DA7F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EA1A9-F803-55CC-9FE7-7795D3A7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9AF0E-2C43-8E30-CB9E-70729F4E9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62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A86463-EAEA-8150-D75B-7A8CAD1E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6AA69-1663-4FDF-8587-0F5F8430A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333C-3C0F-B281-B249-8413E33E4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1D8D2-1909-4936-B3A5-187A067D2F7A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6CAB6-59C2-205D-953D-462D95A9F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29719-1F4E-DF68-50EB-AB4411C2A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421F0-C0E0-4AF4-89F7-7B9D190957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06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in Enterprise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201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B719-74FA-3928-FE22-5B218845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6ED9-95A6-2B1A-E24A-C8014748E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82711-7D74-A371-44ED-BE6012F5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8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9885F-70BE-3283-0521-BC71B7EF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2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E55EA-905E-0FB2-D5BA-21F14E74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9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1F62E-813F-4EB9-EEB2-78AF647B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98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8E2EE-0D5D-CD48-4298-811D3398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1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7169C-9017-1B4F-4829-9E04112D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8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391251-814B-58F1-6E97-737075410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32C5C-8098-B50A-2F7A-E1D3DBE7F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84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FB60C-0ED9-D34D-CAB7-0E91FB5A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63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50934-C104-B08D-6208-E0E9CFE0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8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8D1B6-BF72-1490-8571-172C4A5A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58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28245-7A34-5939-E9B2-DF760FB0A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19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AA76EB-1B67-FA62-01B6-D018E623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74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03C6-CB07-10EF-8B7B-92789BFA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4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98713-A9D9-F201-1661-E272D634F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44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F6729-8A2D-826D-F0DF-A4080B84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2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317D8-5FDB-1B3D-F922-CC7E91BC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7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C6BC6-ED3F-D455-D6A5-DAB85C9D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49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CD7F00-9BDF-5F43-687A-4B762F03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1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08843-6942-008B-412C-166ACC36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92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E6549-C495-7DCC-2FBB-35C71B785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6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F36B4-89CC-BB23-B95F-3D99A234A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30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VERTEX AI PIPELINE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709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35280-5545-3610-37B8-C0C781D7D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41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AE1CA-0B3B-272A-8900-99A22DAFF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0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C18B8-37BD-D79C-E4E4-4D0145DCB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5141F-2C67-AAB8-1737-11A59C75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233C4-A497-6050-786C-1FC0F81F6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0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E3DC9-B745-3F85-4BCC-BAA36FFF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70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9EE3F-15D7-21B9-3647-793E0836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393"/>
            <a:ext cx="12192000" cy="631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3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78C4-0705-F837-3C4A-7BDB417C3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2FD3-1C1E-7E3D-3BEA-6DCA05233F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C6067-20E0-549C-8ACF-D11A5278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88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8</Words>
  <Application>Microsoft Office PowerPoint</Application>
  <PresentationFormat>Widescreen</PresentationFormat>
  <Paragraphs>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Machine Learning in Enterprise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VERTEX AI PIPELINE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Enterprise </dc:title>
  <dc:creator>Kalyan Nandi</dc:creator>
  <cp:lastModifiedBy>Kalyan Nandi</cp:lastModifiedBy>
  <cp:revision>20</cp:revision>
  <dcterms:created xsi:type="dcterms:W3CDTF">2022-12-13T17:36:51Z</dcterms:created>
  <dcterms:modified xsi:type="dcterms:W3CDTF">2022-12-14T09:22:30Z</dcterms:modified>
</cp:coreProperties>
</file>